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44" y="-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5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8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1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93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98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02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88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5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90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12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3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247F6-A062-48DD-8CE3-A7E46BE1FF96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7E430-7A3A-4E8A-865E-280B5B72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0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3606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960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724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6263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On-screen Show (4:3)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UnitedHealth Group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Kamal Upadhyaya</dc:creator>
  <cp:lastModifiedBy>Kamal Upadhyaya</cp:lastModifiedBy>
  <cp:revision>1</cp:revision>
  <dcterms:created xsi:type="dcterms:W3CDTF">2019-03-30T15:20:30Z</dcterms:created>
  <dcterms:modified xsi:type="dcterms:W3CDTF">2019-03-30T15:27:14Z</dcterms:modified>
</cp:coreProperties>
</file>

<file path=docProps/thumbnail.jpeg>
</file>